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1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9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0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7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5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9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29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2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5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0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75D1-5385-A849-BE59-C138ABD34114}" type="datetimeFigureOut">
              <a:rPr lang="en-US" smtClean="0"/>
              <a:t>8/27/20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6F3F0-850D-0C45-BD39-ADF6C09C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8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789570"/>
              </p:ext>
            </p:extLst>
          </p:nvPr>
        </p:nvGraphicFramePr>
        <p:xfrm>
          <a:off x="0" y="1844954"/>
          <a:ext cx="12597382" cy="2234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5943600" imgH="1054100" progId="Word.Document.12">
                  <p:embed/>
                </p:oleObj>
              </mc:Choice>
              <mc:Fallback>
                <p:oleObj name="Document" r:id="rId3" imgW="5943600" imgH="1054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844954"/>
                        <a:ext cx="12597382" cy="2234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906085" y="941266"/>
            <a:ext cx="13121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Wood </a:t>
            </a:r>
            <a:r>
              <a:rPr lang="en-US" b="1" dirty="0" smtClean="0"/>
              <a:t>Trek-</a:t>
            </a:r>
          </a:p>
          <a:p>
            <a:r>
              <a:rPr lang="en-US" b="1" dirty="0" smtClean="0"/>
              <a:t>Peter </a:t>
            </a:r>
            <a:r>
              <a:rPr lang="en-US" b="1" dirty="0"/>
              <a:t>Jones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82667" y="882470"/>
            <a:ext cx="4778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Going To </a:t>
            </a:r>
            <a:r>
              <a:rPr lang="en-US" b="1" dirty="0" smtClean="0"/>
              <a:t>Richmond</a:t>
            </a:r>
            <a:r>
              <a:rPr lang="en-US" b="1" dirty="0"/>
              <a:t>-</a:t>
            </a:r>
            <a:endParaRPr lang="en-US" b="1" dirty="0" smtClean="0"/>
          </a:p>
          <a:p>
            <a:r>
              <a:rPr lang="en-US" b="1" dirty="0" smtClean="0"/>
              <a:t>Ricky </a:t>
            </a:r>
            <a:r>
              <a:rPr lang="en-US" b="1" dirty="0"/>
              <a:t>Skaggs &amp; Kentucky Thunder </a:t>
            </a:r>
            <a:r>
              <a:rPr lang="en-US" b="1" i="1" dirty="0"/>
              <a:t>Instrumentals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33336" y="4993506"/>
            <a:ext cx="2607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June </a:t>
            </a:r>
            <a:r>
              <a:rPr lang="en-US" b="1" dirty="0" smtClean="0"/>
              <a:t>Apple-</a:t>
            </a:r>
            <a:endParaRPr lang="en-US" dirty="0"/>
          </a:p>
          <a:p>
            <a:r>
              <a:rPr lang="en-US" b="1" dirty="0" smtClean="0"/>
              <a:t>Heartland </a:t>
            </a:r>
            <a:r>
              <a:rPr lang="en-US" b="1" dirty="0"/>
              <a:t>Dulcimer </a:t>
            </a:r>
            <a:r>
              <a:rPr lang="en-US" b="1" dirty="0" smtClean="0"/>
              <a:t>Club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93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Folk Dances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344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Zingeurner</a:t>
            </a:r>
            <a:r>
              <a:rPr lang="en-US" dirty="0" smtClean="0"/>
              <a:t> Polka</a:t>
            </a:r>
          </a:p>
          <a:p>
            <a:r>
              <a:rPr lang="en-US" dirty="0" err="1" smtClean="0"/>
              <a:t>Cherkessia</a:t>
            </a:r>
            <a:endParaRPr lang="en-US" dirty="0" smtClean="0"/>
          </a:p>
          <a:p>
            <a:r>
              <a:rPr lang="en-US" dirty="0" err="1" smtClean="0"/>
              <a:t>Ersko</a:t>
            </a:r>
            <a:r>
              <a:rPr lang="en-US" dirty="0" smtClean="0"/>
              <a:t> </a:t>
            </a:r>
            <a:r>
              <a:rPr lang="en-US" dirty="0" err="1" smtClean="0"/>
              <a:t>Kolo</a:t>
            </a:r>
            <a:endParaRPr lang="en-US" dirty="0" smtClean="0"/>
          </a:p>
          <a:p>
            <a:r>
              <a:rPr lang="en-US" dirty="0" err="1" smtClean="0"/>
              <a:t>Alunelul</a:t>
            </a:r>
            <a:endParaRPr lang="en-US" dirty="0" smtClean="0"/>
          </a:p>
          <a:p>
            <a:r>
              <a:rPr lang="en-US" dirty="0" err="1" smtClean="0"/>
              <a:t>Chillili</a:t>
            </a:r>
            <a:endParaRPr lang="en-US" dirty="0" smtClean="0"/>
          </a:p>
          <a:p>
            <a:r>
              <a:rPr lang="en-US" dirty="0" err="1"/>
              <a:t>D'Hammerschmiedsgsell'n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Los Machetes</a:t>
            </a:r>
          </a:p>
          <a:p>
            <a:r>
              <a:rPr lang="en-US" dirty="0" err="1" smtClean="0"/>
              <a:t>Alewander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62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i="1" dirty="0" smtClean="0"/>
              <a:t>Thank you for inviting me to share with all of you from Louisville!</a:t>
            </a: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2830383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Clap 4 times</a:t>
            </a:r>
            <a:endParaRPr lang="en-US" dirty="0"/>
          </a:p>
        </p:txBody>
      </p:sp>
      <p:pic>
        <p:nvPicPr>
          <p:cNvPr id="6" name="Picture 5" descr="Clap 118234829_10164065003405094_6304216511380060764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261" y="1417638"/>
            <a:ext cx="6350000" cy="493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Patsch</a:t>
            </a:r>
            <a:r>
              <a:rPr lang="en-US" dirty="0" smtClean="0"/>
              <a:t> 4 times</a:t>
            </a:r>
            <a:endParaRPr lang="en-US" dirty="0"/>
          </a:p>
        </p:txBody>
      </p:sp>
      <p:pic>
        <p:nvPicPr>
          <p:cNvPr id="4" name="Picture 3" descr="Pat 117765127_10164065003320094_9055341541849793716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73" y="1097710"/>
            <a:ext cx="6350000" cy="5402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5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 4 times</a:t>
            </a:r>
            <a:endParaRPr lang="en-US" dirty="0"/>
          </a:p>
        </p:txBody>
      </p:sp>
      <p:pic>
        <p:nvPicPr>
          <p:cNvPr id="4" name="Picture 3" descr="Snap 117779125_10164065003415094_5307971737052732492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373" y="1417637"/>
            <a:ext cx="6350000" cy="505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37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760"/>
            <a:ext cx="8229600" cy="7288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Alternate between clapping and </a:t>
            </a:r>
            <a:r>
              <a:rPr lang="en-US" dirty="0" err="1" smtClean="0"/>
              <a:t>patsch</a:t>
            </a:r>
            <a:endParaRPr lang="en-US" dirty="0"/>
          </a:p>
        </p:txBody>
      </p:sp>
      <p:pic>
        <p:nvPicPr>
          <p:cNvPr id="6" name="Picture 5" descr="Clap 118234829_10164065003405094_6304216511380060764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5" y="2862470"/>
            <a:ext cx="3487529" cy="3487529"/>
          </a:xfrm>
          <a:prstGeom prst="rect">
            <a:avLst/>
          </a:prstGeom>
        </p:spPr>
      </p:pic>
      <p:pic>
        <p:nvPicPr>
          <p:cNvPr id="7" name="Picture 6" descr="Pat 117765127_10164065003320094_9055341541849793716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446" y="2862470"/>
            <a:ext cx="3853247" cy="341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9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each one time and repeat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740729"/>
              </p:ext>
            </p:extLst>
          </p:nvPr>
        </p:nvGraphicFramePr>
        <p:xfrm>
          <a:off x="457200" y="2325031"/>
          <a:ext cx="11890910" cy="2108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943600" imgH="1054100" progId="Word.Document.12">
                  <p:embed/>
                </p:oleObj>
              </mc:Choice>
              <mc:Fallback>
                <p:oleObj name="Document" r:id="rId3" imgW="5943600" imgH="1054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325031"/>
                        <a:ext cx="11890910" cy="21088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2113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other non </a:t>
            </a:r>
            <a:r>
              <a:rPr lang="en-US" dirty="0" err="1" smtClean="0"/>
              <a:t>locomotor</a:t>
            </a:r>
            <a:r>
              <a:rPr lang="en-US" dirty="0" smtClean="0"/>
              <a:t> motions can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776428">
            <a:off x="2678502" y="2347175"/>
            <a:ext cx="3279312" cy="200464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i="1" dirty="0" smtClean="0">
              <a:solidFill>
                <a:schemeClr val="accent1"/>
              </a:solidFill>
              <a:latin typeface="JazzText"/>
            </a:endParaRPr>
          </a:p>
          <a:p>
            <a:r>
              <a:rPr lang="en-US" sz="3600" i="1" dirty="0" smtClean="0">
                <a:solidFill>
                  <a:schemeClr val="accent1"/>
                </a:solidFill>
                <a:latin typeface="JazzText"/>
              </a:rPr>
              <a:t>Swing (arms)</a:t>
            </a:r>
          </a:p>
          <a:p>
            <a:r>
              <a:rPr lang="en-US" sz="3600" i="1" dirty="0" smtClean="0">
                <a:solidFill>
                  <a:schemeClr val="accent1"/>
                </a:solidFill>
                <a:latin typeface="JazzText"/>
              </a:rPr>
              <a:t>Stretch </a:t>
            </a:r>
          </a:p>
        </p:txBody>
      </p:sp>
      <p:sp>
        <p:nvSpPr>
          <p:cNvPr id="4" name="TextBox 3"/>
          <p:cNvSpPr txBox="1"/>
          <p:nvPr/>
        </p:nvSpPr>
        <p:spPr>
          <a:xfrm rot="835844">
            <a:off x="7319506" y="1894089"/>
            <a:ext cx="12856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i="1" dirty="0" smtClean="0"/>
              <a:t>dab</a:t>
            </a:r>
            <a:endParaRPr lang="en-US" sz="4800" i="1" dirty="0"/>
          </a:p>
        </p:txBody>
      </p:sp>
      <p:sp>
        <p:nvSpPr>
          <p:cNvPr id="5" name="TextBox 4"/>
          <p:cNvSpPr txBox="1"/>
          <p:nvPr/>
        </p:nvSpPr>
        <p:spPr>
          <a:xfrm rot="19890326">
            <a:off x="6424876" y="3422274"/>
            <a:ext cx="16641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Chalkduster"/>
              </a:rPr>
              <a:t>sway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Chalkduster"/>
            </a:endParaRPr>
          </a:p>
        </p:txBody>
      </p:sp>
      <p:sp>
        <p:nvSpPr>
          <p:cNvPr id="6" name="TextBox 5"/>
          <p:cNvSpPr txBox="1"/>
          <p:nvPr/>
        </p:nvSpPr>
        <p:spPr>
          <a:xfrm rot="751576">
            <a:off x="966557" y="3271608"/>
            <a:ext cx="14101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Apple Chancery"/>
              </a:rPr>
              <a:t>Fly</a:t>
            </a:r>
            <a:endParaRPr lang="en-US" sz="5400" dirty="0">
              <a:latin typeface="Apple Chancery"/>
            </a:endParaRPr>
          </a:p>
        </p:txBody>
      </p:sp>
      <p:sp>
        <p:nvSpPr>
          <p:cNvPr id="7" name="TextBox 6"/>
          <p:cNvSpPr txBox="1"/>
          <p:nvPr/>
        </p:nvSpPr>
        <p:spPr>
          <a:xfrm rot="261775">
            <a:off x="4114806" y="5213362"/>
            <a:ext cx="21405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pple Chancery"/>
              </a:rPr>
              <a:t>Hop</a:t>
            </a:r>
            <a:endParaRPr lang="en-US" sz="4400" dirty="0">
              <a:latin typeface="Apple Chancer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98634" y="1894087"/>
            <a:ext cx="15297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 smtClean="0">
                <a:solidFill>
                  <a:schemeClr val="accent6">
                    <a:lumMod val="75000"/>
                  </a:schemeClr>
                </a:solidFill>
              </a:rPr>
              <a:t>Jump</a:t>
            </a:r>
            <a:endParaRPr lang="en-US" sz="4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04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i="1" smtClean="0">
                <a:latin typeface="Apple Casual"/>
              </a:rPr>
              <a:t>Remote learning</a:t>
            </a:r>
            <a:endParaRPr lang="en-US" sz="6000" i="1" dirty="0" smtClean="0">
              <a:latin typeface="Apple Casual"/>
            </a:endParaRPr>
          </a:p>
          <a:p>
            <a:pPr marL="0" indent="0" algn="ctr">
              <a:buNone/>
            </a:pPr>
            <a:r>
              <a:rPr lang="en-US" sz="6000" i="1" dirty="0" smtClean="0">
                <a:latin typeface="Apple Casual"/>
              </a:rPr>
              <a:t>Socially Distanced settings</a:t>
            </a:r>
          </a:p>
          <a:p>
            <a:pPr marL="0" indent="0">
              <a:buNone/>
            </a:pPr>
            <a:endParaRPr lang="en-US" sz="6000" i="1" dirty="0" smtClean="0"/>
          </a:p>
        </p:txBody>
      </p:sp>
    </p:spTree>
    <p:extLst>
      <p:ext uri="{BB962C8B-B14F-4D97-AF65-F5344CB8AC3E}">
        <p14:creationId xmlns:p14="http://schemas.microsoft.com/office/powerpoint/2010/main" val="373076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06296"/>
          </a:xfrm>
        </p:spPr>
        <p:txBody>
          <a:bodyPr>
            <a:normAutofit/>
          </a:bodyPr>
          <a:lstStyle/>
          <a:p>
            <a:r>
              <a:rPr lang="en-US" sz="8800" dirty="0" smtClean="0"/>
              <a:t>Let’s Dance</a:t>
            </a:r>
            <a:r>
              <a:rPr lang="mr-IN" sz="8800" dirty="0" smtClean="0"/>
              <a:t>…</a:t>
            </a:r>
            <a:r>
              <a:rPr lang="en-US" sz="8800" dirty="0" smtClean="0"/>
              <a:t>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11097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64</TotalTime>
  <Words>100</Words>
  <Application>Microsoft Macintosh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Microsoft Word Document</vt:lpstr>
      <vt:lpstr>Document</vt:lpstr>
      <vt:lpstr>PowerPoint Presentation</vt:lpstr>
      <vt:lpstr>Clap 4 times</vt:lpstr>
      <vt:lpstr>Patsch 4 times</vt:lpstr>
      <vt:lpstr>Snap 4 times</vt:lpstr>
      <vt:lpstr> Alternate between clapping and patsch</vt:lpstr>
      <vt:lpstr>Play each one time and repeat</vt:lpstr>
      <vt:lpstr>What other non locomotor motions can you use?</vt:lpstr>
      <vt:lpstr>Adaptations </vt:lpstr>
      <vt:lpstr>Let’s Dance….</vt:lpstr>
      <vt:lpstr>Folk Dances for today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Amchin</dc:creator>
  <cp:lastModifiedBy>Robert Amchin</cp:lastModifiedBy>
  <cp:revision>9</cp:revision>
  <dcterms:created xsi:type="dcterms:W3CDTF">2020-08-25T20:04:04Z</dcterms:created>
  <dcterms:modified xsi:type="dcterms:W3CDTF">2020-08-27T18:24:46Z</dcterms:modified>
</cp:coreProperties>
</file>